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  <p:sldId id="313" r:id="rId70"/>
    <p:sldId id="314" r:id="rId71"/>
    <p:sldId id="315" r:id="rId72"/>
    <p:sldId id="316" r:id="rId73"/>
    <p:sldId id="317" r:id="rId74"/>
    <p:sldId id="318" r:id="rId75"/>
    <p:sldId id="319" r:id="rId76"/>
    <p:sldId id="320" r:id="rId77"/>
    <p:sldId id="321" r:id="rId78"/>
    <p:sldId id="322" r:id="rId79"/>
    <p:sldId id="323" r:id="rId8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63" Type="http://schemas.openxmlformats.org/officeDocument/2006/relationships/slide" Target="slides/slide51.xml"/><Relationship Id="rId64" Type="http://schemas.openxmlformats.org/officeDocument/2006/relationships/slide" Target="slides/slide52.xml"/><Relationship Id="rId65" Type="http://schemas.openxmlformats.org/officeDocument/2006/relationships/slide" Target="slides/slide53.xml"/><Relationship Id="rId66" Type="http://schemas.openxmlformats.org/officeDocument/2006/relationships/slide" Target="slides/slide54.xml"/><Relationship Id="rId67" Type="http://schemas.openxmlformats.org/officeDocument/2006/relationships/slide" Target="slides/slide55.xml"/><Relationship Id="rId68" Type="http://schemas.openxmlformats.org/officeDocument/2006/relationships/slide" Target="slides/slide56.xml"/><Relationship Id="rId69" Type="http://schemas.openxmlformats.org/officeDocument/2006/relationships/slide" Target="slides/slide57.xml"/><Relationship Id="rId70" Type="http://schemas.openxmlformats.org/officeDocument/2006/relationships/slide" Target="slides/slide58.xml"/><Relationship Id="rId71" Type="http://schemas.openxmlformats.org/officeDocument/2006/relationships/slide" Target="slides/slide59.xml"/><Relationship Id="rId72" Type="http://schemas.openxmlformats.org/officeDocument/2006/relationships/slide" Target="slides/slide60.xml"/><Relationship Id="rId73" Type="http://schemas.openxmlformats.org/officeDocument/2006/relationships/slide" Target="slides/slide61.xml"/><Relationship Id="rId74" Type="http://schemas.openxmlformats.org/officeDocument/2006/relationships/slide" Target="slides/slide62.xml"/><Relationship Id="rId75" Type="http://schemas.openxmlformats.org/officeDocument/2006/relationships/slide" Target="slides/slide63.xml"/><Relationship Id="rId76" Type="http://schemas.openxmlformats.org/officeDocument/2006/relationships/slide" Target="slides/slide64.xml"/><Relationship Id="rId77" Type="http://schemas.openxmlformats.org/officeDocument/2006/relationships/slide" Target="slides/slide65.xml"/><Relationship Id="rId78" Type="http://schemas.openxmlformats.org/officeDocument/2006/relationships/slide" Target="slides/slide66.xml"/><Relationship Id="rId79" Type="http://schemas.openxmlformats.org/officeDocument/2006/relationships/slide" Target="slides/slide67.xml"/><Relationship Id="rId80" Type="http://schemas.openxmlformats.org/officeDocument/2006/relationships/slide" Target="slides/slide6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Om dit basisblok in detail te berekenen schrijven we dit eerst in functie van de 2 impedanties $Z_1$ en $Z_2$ (zie {numref}`fig2`).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Voor een laagdoorlaatfilter van de 5de orde is de orde van de veelterm in de teller 0 en de order van de veelterm in de noemer 5.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notesSlide" Target="../notesSlides/notesSlide1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Filters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Synthese aan de hand van opamps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November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Het volledige BiQuad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14" y="566928"/>
            <a:ext cx="1073857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laagdoorlaat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486" y="566928"/>
            <a:ext cx="810102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Specifieke filter blokken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#### Butterworth laagdoorlaatfilter van de 3de orde</a:t>
            </a:r>
          </a:p>
          <a:p>
            <a:pPr/>
          </a:p>
          <a:p>
            <a:pPr/>
            <a:r>
              <a:t>Als eerste voorbeeld ontwerpen we een analoge 3de orde laagdoorlaatfilter van het type Butterworth met afsnijfrequentie 1 MHz. De transferfunktie </a:t>
            </a:r>
            <a:r>
              <a:t>H(s)</a:t>
            </a:r>
            <a:r>
              <a:t> of </a:t>
            </a:r>
            <a:r>
              <a:t>H(jω)</a:t>
            </a:r>
            <a:r>
              <a:t> die we bekomen is:</a:t>
            </a:r>
          </a:p>
          <a:p>
            <a:pPr/>
          </a:p>
          <a:p>
            <a:pPr/>
            <a:r>
              <a:t/>
            </a:r>
            <a:r>
              <a:t> H(s) = \frac{\sum_{n=0}^M b_n s^n}{\sum_{n=0}^N a_n s^n} = \frac{\sum_{n=0}^0 b_n s^n}{\sum_{n=0}^3 a_n s^n}</a:t>
            </a:r>
            <a:r>
              <a:t/>
            </a:r>
          </a:p>
          <a:p>
            <a:pPr/>
          </a:p>
          <a:p>
            <a:pPr/>
            <a:r>
              <a:t>a_n</a:t>
            </a:r>
            <a:r>
              <a:t> en </a:t>
            </a:r>
            <a:r>
              <a:t>b_n</a:t>
            </a:r>
            <a:r>
              <a:t> zijn de coeficienten van de veeltermen in de transferfunktie. </a:t>
            </a:r>
          </a:p>
          <a:p>
            <a:pPr/>
            <a:r>
              <a:t>Aangezien we hier een derde orde laagdoorlaatfilter ontwerpen is </a:t>
            </a:r>
            <a:r>
              <a:t>M=0</a:t>
            </a:r>
            <a:r>
              <a:t> en </a:t>
            </a:r>
            <a:r>
              <a:t>N=3</a:t>
            </a:r>
            <a:r>
              <a:t>.</a:t>
            </a:r>
          </a:p>
          <a:p>
            <a:pPr/>
            <a:r>
              <a:t>Voor deze oefening is het resultaat van de berekening van deze coefficienten: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Butterworth 3de orde laagdoorlaatfilter: Transfer functie 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2.4805021344239852e+20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12566370.614359174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78956835208714.88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2.4805021344239852e+20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Coeficienten derde orde Butterworth laagdoorlaatfilter (1 MHz)</a:t>
            </a:r>
            <a:endParaRPr sz="2800" b="1" i="0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Amplitude en fase derde orde Butterworth laagdoorlaatfilter (1 MHz)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We kunnen deze transferfunctie ook schrijven als functie van polen en nulpunten:</a:t>
            </a:r>
          </a:p>
          <a:p>
            <a:pPr/>
          </a:p>
          <a:p>
            <a:pPr/>
            <a:r>
              <a:t/>
            </a:r>
            <a:r>
              <a:t>H(s) = \frac{\prod_{n=1}^M (s-z_n)}{\prod_{n=1}^N (s-p_n)}= \frac{1}{\prod_{n=1}^3 (s-p_n)} </a:t>
            </a:r>
            <a:r>
              <a:t/>
            </a:r>
          </a:p>
          <a:p>
            <a:pPr/>
          </a:p>
          <a:p>
            <a:pPr/>
            <a:r>
              <a:t>waarbij de positie van deze nulpunten en polen de volgende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als functie van polen en nulpunten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(-3141592.6535897935+5441398.092702653j)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(-6283185.307179586-0j)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(-3141592.6535897935-5441398.092702653j)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Butterworth laagdoorlaatfilter(1 MHz)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Butterworth laagdoorlaatfilter(1 MHz)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derde orde Butterworth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en tweede orde filters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rond de afsnijfrequentie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390" y="566928"/>
            <a:ext cx="798122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in de bouwblokken H1 en H2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tweede orde filter H1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486" y="566928"/>
            <a:ext cx="810102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eerste orde filter H2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335" y="566928"/>
            <a:ext cx="758733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9.792629913129003e+33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20332814.76926104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206711678220539.9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1.2988077794177306e+21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5.043559043399954e+27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9.792629913129004e+33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400" b="1" i="0">
                <a:latin typeface="Arial"/>
              </a:rPr>
              <a:t>Coefficienten transferfunctie vijfde orde Butterworth laagdoorlaatfilter (1 MHz)</a:t>
            </a:r>
            <a:endParaRPr sz="2400" b="1" i="0"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Amplitude en fase vijfde orde Butterworth laagdoorlaatfilter (1 MHz)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(-1941611.0387254667+5975664.329483111j)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(-5083203.69231526+3693163.6609809133j)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(-6283185.307179586-0j)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(-5083203.69231526-3693163.6609809133j)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(-1941611.0387254667-5975664.329483111j)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vijfde orde Butterworth laagdoorlaatfilter (1 MHz)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vijfde orde Butterworth laagdoorlaatfilter (1 MHz)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in 3 transferfunkties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Hardware implementatie in 3 building blocks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transfer functie van een eerste orde blok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eerste orde bouwblok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025" y="2276174"/>
            <a:ext cx="417195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Vergelijking derde en vijfde orde Butterworth laagdoorlaatfilter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b[ 7 ] = 6.334013983218556e+58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b[ 6 ]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b[ 5 ]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b[ 4 ]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b[ 3 ]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b[ 2 ]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b[ 1 ]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a[ 14 ] = 1.0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a[ 13 ] = 1129455138.528784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a[ 12 ] = 7.760089165897884e+17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a[ 11 ] = 3.654151505077993e+26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a[ 10 ] = 1.293535546920629e+35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a[ 9 ] = 3.5017090931362664e+43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a[ 8 ] = 7.334620231296047e+51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a[ 7 ] = 1.1783749530590898e+60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a[ 6 ] = 1.4477960023023706e+68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1.3643931993116192e+76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9.948728770520122e+83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5.547604782936569e+91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2.325495035605259e+99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6.681091689314365e+106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1.1676379112645588e+114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z[ 1 ]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z[ 2 ]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z[ 3 ]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z[ 4 ]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z[ 5 ]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z[ 6 ]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z[ 7 ]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(-9467553.01746494-62713329.10036281j)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(-30211474.606362037-61659756.49600357j)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(-58777850.02496373-58866599.60061156j)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(-125663706.14359173-62831853.07179589j)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(-58777850.02496373+58866599.60061156j)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p[ 6 ] = (-30211474.606362037+61659756.49600357j)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p[ 7 ] = (-9467553.01746494+62713329.10036281j)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p[ 8 ] = (-46458057.493502825+307739438.435567j)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p[ 9 ] = (-126488603.88224223+258155439.82934594j)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p[ 10 ] = (-167660324.09626448+167913476.98651484j)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p[ 11 ] = (-125663706.14359173+62831853.07179589j)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p[ 12 ] = (-167660324.09626448-167913476.98651484j)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p[ 13 ] = (-126488603.88224223-258155439.82934594j)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p[ 14 ] = (-46458057.493502825-307739438.435567j)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Vergelijking banddoorlaatfilter en opeenvolging laagdoorlaat- en hoogdoorlaatfilter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Basisblok van een algemeen eerste orde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899" y="566928"/>
            <a:ext cx="727220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b[ 7 ] = 1.082225670413975e+53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b[ 6 ]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b[ 5 ]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b[ 4 ]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b[ 3 ]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b[ 2 ]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b[ 1 ]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a[ 14 ] = 1.0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a[ 13 ] = 169418270.77931747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a[ 12 ] = 7.027364430041076e+17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a[ 11 ] = 1.0074611841037228e+26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a[ 10 ] = 2.1017496540749808e+35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a[ 9 ] = 2.488471395316168e+43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a[ 8 ] = 3.4683129207221617e+52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a[ 7 ] = 3.2679992552874596e+60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a[ 6 ] = 3.4107645311434367e+69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2.406576000783415e+77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1.998855398085796e+86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9.422413939327687e+93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6.463381596708082e+102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1.5323607880306775e+110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8.894760315452719e+118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z[ 1 ]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z[ 2 ]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z[ 3 ]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z[ 4 ]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z[ 5 ]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z[ 6 ]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z[ 7 ]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(-3949021.641305336-295726397.242198j)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(-11200424.836296545-298982612.7578789j)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(-16539450.539423024-305061656.189032j)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(-18849555.92153874-313026248.8897938j)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(-16539450.539423024+305061656.189032j)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p[ 6 ] = (-11200424.836296545+298982612.7578789j)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p[ 7 ] = (-3949021.641305336+295726397.242198j)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p[ 8 ] = (-4439819.935339821+332480313.6424786j)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p[ 9 ] = (-12304586.93699407+328456965.2578802j)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p[ 10 ] = (-17426275.57876118+321418687.7969175j)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p[ 11 ] = (-18849555.92153874+313026248.8897938j)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p[ 12 ] = (-17426275.57876118-321418687.7969175j)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p[ 13 ] = (-12304586.93699407-328456965.2578802j)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p[ 14 ] = (-4439819.935339821-332480313.6424786j)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Vergelijking 7de orde banddoorlaatfilter en opeenvolging laagdoorlaat- en hoogdoorlaatfilter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2.298652790795694e+24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92822184.81844565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5.168208012246375e+16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2.2986527907956946e+24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40 MHz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Basisblok in functie van de impedanties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930" y="566928"/>
            <a:ext cx="895613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40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de 6dB passband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(-23205546.204611413+221335928.5095666j)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(-46411092.40922282-0j)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(-23205546.204611413-221335928.5095666j)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40 MHz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40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1.0669416336250132e+69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a[ 8 ]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a[ 7 ] = 524820305.9616953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a[ 6 ] = 1.2746966037803576e+18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5.1937707944741785e+26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5.104888759746549e+35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1.45769782715832e+44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6.590270478283454e+52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1.0103634193419598e+61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120 MHz 8ste orde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1.3431999354717115e+69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120 MHz 8ste orde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120 MHz 8ste orde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de 2dB passband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(-19974783.518686887+746281824.2305412j)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(-56883370.83720408+632667181.5530242j)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(-85131980.59479763+422734695.6263414j)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(-100420018.03015907+148444684.39010677j)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(-100420018.03015907-148444684.39010677j)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p[ 6 ] = (-85131980.59479763-422734695.6263414j)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p[ 7 ] = (-56883370.83720408-632667181.5530242j)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p[ 8 ] = (-19974783.518686887-746281824.2305412j)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120 MHz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120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436" y="566928"/>
            <a:ext cx="565312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899" y="566928"/>
            <a:ext cx="727220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Vergelijking Butterworth en Chebyshev laagdoorlaatfilters (8ste orde)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1.780752121671573e+16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121560720.41014235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2.5153792295277244e+16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Chebyshev 30 MHz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Chebyshev 30 MHz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(-60780360.20507117+146490750.93199244j)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(-60780360.20507117-146490750.93199244j)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de Chebyshev 30 MHz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de Chebyshev 30 MHz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904" y="566928"/>
            <a:ext cx="576619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b[ 2 ]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b[ 1 ]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10882.796185405305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39478417.60435742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Transferfunktie van een Bessel Thomson hoogdoorlaatfilter (1 kHz)</a:t>
            </a:r>
            <a:endParaRPr sz="2600" b="1" i="0">
              <a:latin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Transferfunktie van een Bessel Thomson hoogdoorlaatfilter (1 kHz)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hoogdoorlaatfilter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899" y="566928"/>
            <a:ext cx="727220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transfer functie van een tweede orde blok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tweede orde blok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2276174"/>
            <a:ext cx="5962650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Bovenste gedeelte van het BiQuad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